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3EA6-61F0-4286-A5F8-E118DAE9FD4A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76487-A9F6-4C8F-B990-44265CA89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70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3EA6-61F0-4286-A5F8-E118DAE9FD4A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76487-A9F6-4C8F-B990-44265CA89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90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3EA6-61F0-4286-A5F8-E118DAE9FD4A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76487-A9F6-4C8F-B990-44265CA89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1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3EA6-61F0-4286-A5F8-E118DAE9FD4A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76487-A9F6-4C8F-B990-44265CA89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9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3EA6-61F0-4286-A5F8-E118DAE9FD4A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76487-A9F6-4C8F-B990-44265CA89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42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3EA6-61F0-4286-A5F8-E118DAE9FD4A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76487-A9F6-4C8F-B990-44265CA89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55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3EA6-61F0-4286-A5F8-E118DAE9FD4A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76487-A9F6-4C8F-B990-44265CA89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02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3EA6-61F0-4286-A5F8-E118DAE9FD4A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76487-A9F6-4C8F-B990-44265CA89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109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3EA6-61F0-4286-A5F8-E118DAE9FD4A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76487-A9F6-4C8F-B990-44265CA89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35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3EA6-61F0-4286-A5F8-E118DAE9FD4A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76487-A9F6-4C8F-B990-44265CA89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97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43EA6-61F0-4286-A5F8-E118DAE9FD4A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76487-A9F6-4C8F-B990-44265CA89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63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43EA6-61F0-4286-A5F8-E118DAE9FD4A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76487-A9F6-4C8F-B990-44265CA89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85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ordle.net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" t="28605" r="40721" b="19256"/>
          <a:stretch/>
        </p:blipFill>
        <p:spPr bwMode="auto">
          <a:xfrm>
            <a:off x="22274" y="0"/>
            <a:ext cx="908825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730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37734" r="8846" b="4446"/>
          <a:stretch/>
        </p:blipFill>
        <p:spPr bwMode="auto">
          <a:xfrm>
            <a:off x="0" y="18756"/>
            <a:ext cx="9144000" cy="6839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334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3" t="23128" r="40144" b="25139"/>
          <a:stretch/>
        </p:blipFill>
        <p:spPr bwMode="auto">
          <a:xfrm>
            <a:off x="0" y="0"/>
            <a:ext cx="916013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0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2" t="34286" r="40000" b="1540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00600" y="2890391"/>
            <a:ext cx="29718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FF0000"/>
                </a:solidFill>
              </a:rPr>
              <a:t>Step 1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Access </a:t>
            </a:r>
            <a:r>
              <a:rPr lang="en-US" sz="2000" dirty="0" smtClean="0">
                <a:solidFill>
                  <a:srgbClr val="FF0000"/>
                </a:solidFill>
                <a:hlinkClick r:id="rId3"/>
              </a:rPr>
              <a:t>http://wordle.net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68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" t="22722" r="40288" b="26763"/>
          <a:stretch/>
        </p:blipFill>
        <p:spPr bwMode="auto">
          <a:xfrm>
            <a:off x="32825" y="0"/>
            <a:ext cx="91111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0" y="5105400"/>
            <a:ext cx="36576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Tip</a:t>
            </a:r>
          </a:p>
          <a:p>
            <a:pPr marL="342900" indent="-342900">
              <a:buAutoNum type="arabicPeriod"/>
            </a:pPr>
            <a:r>
              <a:rPr lang="en-US" dirty="0" smtClean="0"/>
              <a:t>Put a ~ between words that you want to keep together: </a:t>
            </a:r>
            <a:r>
              <a:rPr lang="en-US" dirty="0" err="1" smtClean="0"/>
              <a:t>dragon~ship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24600" y="1676400"/>
            <a:ext cx="2667000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FF0000"/>
                </a:solidFill>
              </a:rPr>
              <a:t>Step 2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Add terms to your </a:t>
            </a:r>
            <a:r>
              <a:rPr lang="en-US" sz="2000" b="1" dirty="0" smtClean="0">
                <a:solidFill>
                  <a:srgbClr val="FF0000"/>
                </a:solidFill>
              </a:rPr>
              <a:t>“word cloud”</a:t>
            </a:r>
          </a:p>
          <a:p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Add 30 terms based on the unit of study.  Type in emphasized words more than once.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31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" t="22925" r="39854" b="25139"/>
          <a:stretch/>
        </p:blipFill>
        <p:spPr bwMode="auto">
          <a:xfrm>
            <a:off x="0" y="0"/>
            <a:ext cx="91440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1905000" y="1524000"/>
            <a:ext cx="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227385" y="1525172"/>
            <a:ext cx="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590800" y="1525172"/>
            <a:ext cx="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4267200" y="1600200"/>
            <a:ext cx="3429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 smtClean="0">
                <a:solidFill>
                  <a:schemeClr val="bg1"/>
                </a:solidFill>
              </a:rPr>
              <a:t>Step 3</a:t>
            </a:r>
            <a:r>
              <a:rPr lang="en-US" sz="2000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Customize your piece using the </a:t>
            </a:r>
            <a:r>
              <a:rPr lang="en-US" sz="2000" b="1" dirty="0" smtClean="0">
                <a:solidFill>
                  <a:schemeClr val="bg1"/>
                </a:solidFill>
              </a:rPr>
              <a:t>FONT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  <a:r>
              <a:rPr lang="en-US" sz="2000" b="1" dirty="0" smtClean="0">
                <a:solidFill>
                  <a:schemeClr val="bg1"/>
                </a:solidFill>
              </a:rPr>
              <a:t> LAYOUT </a:t>
            </a:r>
            <a:r>
              <a:rPr lang="en-US" sz="2000" dirty="0" smtClean="0">
                <a:solidFill>
                  <a:schemeClr val="bg1"/>
                </a:solidFill>
              </a:rPr>
              <a:t>and </a:t>
            </a:r>
            <a:r>
              <a:rPr lang="en-US" sz="2000" b="1" dirty="0" smtClean="0">
                <a:solidFill>
                  <a:schemeClr val="bg1"/>
                </a:solidFill>
              </a:rPr>
              <a:t>COLOR</a:t>
            </a:r>
            <a:r>
              <a:rPr lang="en-US" sz="2000" dirty="0" smtClean="0">
                <a:solidFill>
                  <a:schemeClr val="bg1"/>
                </a:solidFill>
              </a:rPr>
              <a:t> tabs</a:t>
            </a:r>
            <a:endParaRPr lang="en-US" sz="2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07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8" t="30837" r="41298" b="16416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05400" y="990600"/>
            <a:ext cx="1905000" cy="738664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400" b="1" dirty="0" smtClean="0"/>
          </a:p>
          <a:p>
            <a:pPr algn="ctr"/>
            <a:r>
              <a:rPr lang="en-US" sz="1400" b="1" dirty="0" smtClean="0"/>
              <a:t>Choose your font</a:t>
            </a:r>
          </a:p>
          <a:p>
            <a:pPr algn="ctr"/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2058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4" t="21302" r="39136" b="27980"/>
          <a:stretch/>
        </p:blipFill>
        <p:spPr bwMode="auto">
          <a:xfrm>
            <a:off x="0" y="76200"/>
            <a:ext cx="9144000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674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0"/>
          <a:stretch/>
        </p:blipFill>
        <p:spPr bwMode="auto">
          <a:xfrm>
            <a:off x="0" y="0"/>
            <a:ext cx="97536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406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52400"/>
            <a:ext cx="8610600" cy="646331"/>
          </a:xfrm>
          <a:prstGeom prst="rect">
            <a:avLst/>
          </a:prstGeom>
          <a:solidFill>
            <a:srgbClr val="92D050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Step 4     </a:t>
            </a:r>
            <a:r>
              <a:rPr lang="en-US" sz="3600" b="1" dirty="0" smtClean="0"/>
              <a:t>Saving   Your   WORDLE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19100" y="917912"/>
            <a:ext cx="838200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9588" indent="-509588"/>
            <a:r>
              <a:rPr lang="en-US" sz="2800" dirty="0" smtClean="0"/>
              <a:t>1.   Click on the                                   below the “word cloud”.</a:t>
            </a:r>
          </a:p>
          <a:p>
            <a:endParaRPr lang="en-US" sz="2800" dirty="0" smtClean="0"/>
          </a:p>
          <a:p>
            <a:pPr marL="465138" indent="-465138"/>
            <a:r>
              <a:rPr lang="en-US" sz="2800" dirty="0" smtClean="0"/>
              <a:t>2.   Use the </a:t>
            </a:r>
            <a:r>
              <a:rPr lang="en-US" sz="3600" b="1" dirty="0" smtClean="0"/>
              <a:t>Print </a:t>
            </a:r>
            <a:r>
              <a:rPr lang="en-US" sz="3600" b="1" dirty="0" err="1" smtClean="0"/>
              <a:t>Scrn</a:t>
            </a:r>
            <a:r>
              <a:rPr lang="en-US" sz="3600" b="1" dirty="0" smtClean="0"/>
              <a:t> </a:t>
            </a:r>
            <a:r>
              <a:rPr lang="en-US" sz="2800" dirty="0" smtClean="0"/>
              <a:t>on the keyboard to copy your </a:t>
            </a:r>
            <a:r>
              <a:rPr lang="en-US" sz="2800" dirty="0" err="1" smtClean="0"/>
              <a:t>Wordle</a:t>
            </a:r>
            <a:r>
              <a:rPr lang="en-US" sz="2800" dirty="0" smtClean="0"/>
              <a:t> creation to insert it into a WORD document or PowerPoint slide.</a:t>
            </a:r>
          </a:p>
          <a:p>
            <a:endParaRPr lang="en-US" sz="2800" dirty="0" smtClean="0"/>
          </a:p>
          <a:p>
            <a:pPr marL="514350" indent="-514350">
              <a:buAutoNum type="arabicPeriod" startAt="3"/>
            </a:pPr>
            <a:r>
              <a:rPr lang="en-US" sz="2800" dirty="0" smtClean="0"/>
              <a:t>Use </a:t>
            </a:r>
            <a:r>
              <a:rPr lang="en-US" sz="2800" b="1" u="sng" dirty="0" smtClean="0"/>
              <a:t>Crop</a:t>
            </a:r>
            <a:r>
              <a:rPr lang="en-US" sz="2800" dirty="0" smtClean="0"/>
              <a:t> tool </a:t>
            </a:r>
            <a:r>
              <a:rPr lang="en-US" sz="2800" dirty="0"/>
              <a:t>i</a:t>
            </a:r>
            <a:r>
              <a:rPr lang="en-US" sz="2800" dirty="0" smtClean="0"/>
              <a:t>n the FORMAT tab to                   remove the outlines of the picture you                                    captured from your screen.</a:t>
            </a:r>
          </a:p>
          <a:p>
            <a:endParaRPr lang="en-US" sz="2800" dirty="0" smtClean="0"/>
          </a:p>
          <a:p>
            <a:r>
              <a:rPr lang="en-US" sz="2800" dirty="0" smtClean="0"/>
              <a:t>4.   Save it into your H:Drive or onto a Flash Drive</a:t>
            </a:r>
          </a:p>
          <a:p>
            <a:pPr marL="742950" indent="-742950">
              <a:buAutoNum type="arabicPeriod" startAt="3"/>
            </a:pPr>
            <a:endParaRPr lang="en-US" sz="3600" dirty="0" smtClean="0"/>
          </a:p>
          <a:p>
            <a:pPr marL="514350" indent="-514350">
              <a:buAutoNum type="arabicPeriod"/>
            </a:pPr>
            <a:endParaRPr lang="en-US" sz="2800" dirty="0" smtClean="0"/>
          </a:p>
          <a:p>
            <a:pPr marL="514350" indent="-514350">
              <a:buAutoNum type="arabicPeriod"/>
            </a:pPr>
            <a:endParaRPr lang="en-US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7" t="81555" r="73029" b="13576"/>
          <a:stretch/>
        </p:blipFill>
        <p:spPr bwMode="auto">
          <a:xfrm>
            <a:off x="2743200" y="917912"/>
            <a:ext cx="2755896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86" b="82836"/>
          <a:stretch/>
        </p:blipFill>
        <p:spPr bwMode="auto">
          <a:xfrm>
            <a:off x="6680651" y="4175183"/>
            <a:ext cx="2234749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823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140</Words>
  <Application>Microsoft Office PowerPoint</Application>
  <PresentationFormat>On-screen Show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tester</dc:creator>
  <cp:lastModifiedBy>tester</cp:lastModifiedBy>
  <cp:revision>8</cp:revision>
  <dcterms:created xsi:type="dcterms:W3CDTF">2011-02-22T15:16:56Z</dcterms:created>
  <dcterms:modified xsi:type="dcterms:W3CDTF">2011-02-22T16:23:40Z</dcterms:modified>
</cp:coreProperties>
</file>